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334" r:id="rId3"/>
    <p:sldId id="335" r:id="rId4"/>
    <p:sldId id="336" r:id="rId5"/>
    <p:sldId id="337" r:id="rId6"/>
    <p:sldId id="365" r:id="rId7"/>
    <p:sldId id="338" r:id="rId8"/>
    <p:sldId id="339" r:id="rId9"/>
    <p:sldId id="368" r:id="rId10"/>
    <p:sldId id="363" r:id="rId11"/>
    <p:sldId id="370" r:id="rId12"/>
    <p:sldId id="371" r:id="rId13"/>
    <p:sldId id="373" r:id="rId14"/>
    <p:sldId id="375" r:id="rId15"/>
    <p:sldId id="364" r:id="rId16"/>
    <p:sldId id="341" r:id="rId17"/>
    <p:sldId id="376" r:id="rId18"/>
    <p:sldId id="380" r:id="rId19"/>
    <p:sldId id="381" r:id="rId20"/>
    <p:sldId id="382" r:id="rId21"/>
    <p:sldId id="358" r:id="rId22"/>
    <p:sldId id="353" r:id="rId23"/>
    <p:sldId id="354" r:id="rId24"/>
    <p:sldId id="355" r:id="rId25"/>
    <p:sldId id="356" r:id="rId26"/>
    <p:sldId id="349" r:id="rId27"/>
    <p:sldId id="366" r:id="rId28"/>
    <p:sldId id="345" r:id="rId29"/>
    <p:sldId id="347" r:id="rId30"/>
    <p:sldId id="357" r:id="rId31"/>
    <p:sldId id="348" r:id="rId32"/>
    <p:sldId id="351" r:id="rId33"/>
    <p:sldId id="359" r:id="rId34"/>
    <p:sldId id="361" r:id="rId35"/>
    <p:sldId id="360" r:id="rId36"/>
    <p:sldId id="362" r:id="rId37"/>
    <p:sldId id="352" r:id="rId38"/>
    <p:sldId id="28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63"/>
    <p:restoredTop sz="65990"/>
  </p:normalViewPr>
  <p:slideViewPr>
    <p:cSldViewPr snapToGrid="0">
      <p:cViewPr varScale="1">
        <p:scale>
          <a:sx n="74" d="100"/>
          <a:sy n="74" d="100"/>
        </p:scale>
        <p:origin x="176"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27</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30</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34</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12</a:t>
            </a:fld>
            <a:endParaRPr lang="en-US"/>
          </a:p>
        </p:txBody>
      </p:sp>
    </p:spTree>
    <p:extLst>
      <p:ext uri="{BB962C8B-B14F-4D97-AF65-F5344CB8AC3E}">
        <p14:creationId xmlns:p14="http://schemas.microsoft.com/office/powerpoint/2010/main" val="2651013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358104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17</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01460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2.jpg"/><Relationship Id="rId5" Type="http://schemas.openxmlformats.org/officeDocument/2006/relationships/image" Target="../media/image38.jpe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digital logic</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Digital Logic and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2"/>
          <a:stretch>
            <a:fillRect/>
          </a:stretch>
        </p:blipFill>
        <p:spPr>
          <a:xfrm>
            <a:off x="8213386" y="174821"/>
            <a:ext cx="3486778" cy="1255240"/>
          </a:xfrm>
          <a:prstGeom prst="rect">
            <a:avLst/>
          </a:prstGeom>
        </p:spPr>
      </p:pic>
      <p:grpSp>
        <p:nvGrpSpPr>
          <p:cNvPr id="4" name="Group 3"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81269557-A355-A045-8ABC-7ADCD85DCDA5}"/>
              </a:ext>
            </a:extLst>
          </p:cNvPr>
          <p:cNvGrpSpPr/>
          <p:nvPr/>
        </p:nvGrpSpPr>
        <p:grpSpPr>
          <a:xfrm>
            <a:off x="8120757" y="2058037"/>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5E21B968-754F-B998-6EA9-8E4B96CC548B}"/>
                </a:ext>
              </a:extLst>
            </p:cNvPr>
            <p:cNvPicPr>
              <a:picLocks noChangeAspect="1"/>
            </p:cNvPicPr>
            <p:nvPr/>
          </p:nvPicPr>
          <p:blipFill>
            <a:blip r:embed="rId3"/>
            <a:srcRect l="19468" r="21660" b="15929"/>
            <a:stretch/>
          </p:blipFill>
          <p:spPr>
            <a:xfrm>
              <a:off x="9017001" y="2016474"/>
              <a:ext cx="1949596" cy="3101626"/>
            </a:xfrm>
            <a:prstGeom prst="rect">
              <a:avLst/>
            </a:prstGeom>
          </p:spPr>
        </p:pic>
        <p:sp>
          <p:nvSpPr>
            <p:cNvPr id="6" name="TextBox 5">
              <a:extLst>
                <a:ext uri="{FF2B5EF4-FFF2-40B4-BE49-F238E27FC236}">
                  <a16:creationId xmlns:a16="http://schemas.microsoft.com/office/drawing/2014/main" id="{25F5692F-7CDC-1BB1-6109-8C5877DD1BCA}"/>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7" name="TextBox 6">
              <a:extLst>
                <a:ext uri="{FF2B5EF4-FFF2-40B4-BE49-F238E27FC236}">
                  <a16:creationId xmlns:a16="http://schemas.microsoft.com/office/drawing/2014/main" id="{1057AC77-3183-3E16-9AF2-E1FB9435B115}"/>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8" name="TextBox 7">
              <a:extLst>
                <a:ext uri="{FF2B5EF4-FFF2-40B4-BE49-F238E27FC236}">
                  <a16:creationId xmlns:a16="http://schemas.microsoft.com/office/drawing/2014/main" id="{A236CB67-E3A7-6E59-48D2-AEFA8C0E88C7}"/>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9" name="TextBox 8">
              <a:extLst>
                <a:ext uri="{FF2B5EF4-FFF2-40B4-BE49-F238E27FC236}">
                  <a16:creationId xmlns:a16="http://schemas.microsoft.com/office/drawing/2014/main" id="{C3521DC6-81BA-CD4E-BB01-0AC3BC136D8B}"/>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3104050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464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NMOS transistors manufactured using photo lithography</a:t>
            </a:r>
          </a:p>
          <a:p>
            <a:r>
              <a:rPr lang="en-US" dirty="0"/>
              <a:t>The Intel 4004(1971), was first microprocessor you could buy</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2269</TotalTime>
  <Words>3428</Words>
  <Application>Microsoft Macintosh PowerPoint</Application>
  <PresentationFormat>Widescreen</PresentationFormat>
  <Paragraphs>482</Paragraphs>
  <Slides>38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Wingdings</vt:lpstr>
      <vt:lpstr>Office Theme</vt:lpstr>
      <vt:lpstr>Solid State Computing</vt:lpstr>
      <vt:lpstr>Outline </vt:lpstr>
      <vt:lpstr>Valves / Tubes / Vacuum Tubes</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Digital Logic and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Very Large Scale Integration (VLSI)</vt:lpstr>
      <vt:lpstr>Photo Lithography</vt:lpstr>
      <vt:lpstr>Growth of transistor count</vt:lpstr>
      <vt:lpstr>Very Large Scale Integration (VLSI) Layout</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122</cp:revision>
  <dcterms:created xsi:type="dcterms:W3CDTF">2023-02-25T13:30:24Z</dcterms:created>
  <dcterms:modified xsi:type="dcterms:W3CDTF">2025-11-02T14:21:08Z</dcterms:modified>
</cp:coreProperties>
</file>